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8" r:id="rId3"/>
    <p:sldId id="270" r:id="rId4"/>
    <p:sldId id="258" r:id="rId5"/>
    <p:sldId id="264" r:id="rId6"/>
    <p:sldId id="259" r:id="rId7"/>
    <p:sldId id="266" r:id="rId8"/>
    <p:sldId id="265" r:id="rId9"/>
    <p:sldId id="260" r:id="rId10"/>
    <p:sldId id="261" r:id="rId11"/>
    <p:sldId id="262" r:id="rId12"/>
    <p:sldId id="263" r:id="rId13"/>
    <p:sldId id="267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28.3.2011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28.3.2011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28.3.2011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28.3.2011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28.3.2011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28.3.2011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28.3.2011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620688"/>
            <a:ext cx="86409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i="1" u="sng" dirty="0" smtClean="0"/>
              <a:t>HLAVNÍ</a:t>
            </a:r>
            <a:r>
              <a:rPr lang="cs-CZ" sz="4400" b="1" i="1" u="sng" dirty="0" smtClean="0"/>
              <a:t>  </a:t>
            </a:r>
            <a:r>
              <a:rPr lang="cs-CZ" sz="4400" b="1" i="1" u="sng" dirty="0" smtClean="0"/>
              <a:t>LIDSKÉ  RASY (PLEMENA)</a:t>
            </a:r>
          </a:p>
          <a:p>
            <a:endParaRPr lang="cs-CZ" sz="4400" b="1" i="1" u="sng" dirty="0" smtClean="0"/>
          </a:p>
          <a:p>
            <a:pPr>
              <a:buFontTx/>
              <a:buChar char="-"/>
            </a:pPr>
            <a:r>
              <a:rPr lang="cs-CZ" sz="4400" b="1" dirty="0" smtClean="0"/>
              <a:t> Europoidní</a:t>
            </a:r>
          </a:p>
          <a:p>
            <a:pPr>
              <a:buFontTx/>
              <a:buChar char="-"/>
            </a:pPr>
            <a:endParaRPr lang="cs-CZ" sz="4400" b="1" dirty="0" smtClean="0"/>
          </a:p>
          <a:p>
            <a:pPr>
              <a:buFontTx/>
              <a:buChar char="-"/>
            </a:pPr>
            <a:r>
              <a:rPr lang="cs-CZ" sz="4400" b="1" dirty="0" smtClean="0"/>
              <a:t> Mongoloidní</a:t>
            </a:r>
          </a:p>
          <a:p>
            <a:endParaRPr lang="cs-CZ" sz="4400" b="1" dirty="0" smtClean="0"/>
          </a:p>
          <a:p>
            <a:pPr>
              <a:buFontTx/>
              <a:buChar char="-"/>
            </a:pPr>
            <a:r>
              <a:rPr lang="cs-CZ" sz="4400" b="1" dirty="0" smtClean="0"/>
              <a:t> Negroidní</a:t>
            </a:r>
            <a:endParaRPr lang="cs-CZ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EDUCAnet\Desktop\zari_web\obrazky\vyuka\sexta\jizni_amerika\mexiko_d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09"/>
            <a:ext cx="4788024" cy="3931795"/>
          </a:xfrm>
          <a:prstGeom prst="rect">
            <a:avLst/>
          </a:prstGeom>
          <a:noFill/>
        </p:spPr>
      </p:pic>
      <p:pic>
        <p:nvPicPr>
          <p:cNvPr id="1031" name="Picture 7" descr="C:\Users\EDUCAnet\Desktop\zari_web\obrazky\vyuka\sexta\jizni_amerika\peru_k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3861048"/>
            <a:ext cx="4752528" cy="2996952"/>
          </a:xfrm>
          <a:prstGeom prst="rect">
            <a:avLst/>
          </a:prstGeom>
          <a:noFill/>
        </p:spPr>
      </p:pic>
      <p:pic>
        <p:nvPicPr>
          <p:cNvPr id="1032" name="Picture 8" descr="C:\Users\EDUCAnet\Desktop\zari_web\obrazky\vyuka\sexta\jizni_amerika\peru_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2405" y="-27384"/>
            <a:ext cx="4431595" cy="3960440"/>
          </a:xfrm>
          <a:prstGeom prst="rect">
            <a:avLst/>
          </a:prstGeom>
          <a:noFill/>
        </p:spPr>
      </p:pic>
      <p:pic>
        <p:nvPicPr>
          <p:cNvPr id="6" name="Picture 2" descr="C:\Users\EDUCAnet\Desktop\zari_web\obrazky\vyuka\sexta\jizni_amerika\bolivie_titica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5" y="3861048"/>
            <a:ext cx="4427985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EDUCAnet\Desktop\zari_web\obrazky\vyuka\kvinta\socioekonomicka_ sfera\obyvatelstvo\sik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8475" y="1124744"/>
            <a:ext cx="3295525" cy="4104456"/>
          </a:xfrm>
          <a:prstGeom prst="rect">
            <a:avLst/>
          </a:prstGeom>
          <a:noFill/>
        </p:spPr>
      </p:pic>
      <p:pic>
        <p:nvPicPr>
          <p:cNvPr id="2053" name="Picture 5" descr="C:\Users\EDUCAnet\Desktop\zari_web\obrazky\vyuka\kvinta\socioekonomicka_ sfera\obyvatelstvo\svaty_mu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124744"/>
            <a:ext cx="3000375" cy="4104456"/>
          </a:xfrm>
          <a:prstGeom prst="rect">
            <a:avLst/>
          </a:prstGeom>
          <a:noFill/>
        </p:spPr>
      </p:pic>
      <p:pic>
        <p:nvPicPr>
          <p:cNvPr id="2054" name="Picture 6" descr="C:\Users\EDUCAnet\Desktop\zari_web\obrazky\vyuka\kvinta\socioekonomicka_ sfera\obyvatelstvo\i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3076575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27412"/>
            <a:ext cx="4932040" cy="37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r="7661"/>
          <a:stretch>
            <a:fillRect/>
          </a:stretch>
        </p:blipFill>
        <p:spPr bwMode="auto">
          <a:xfrm>
            <a:off x="4175448" y="0"/>
            <a:ext cx="496855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EDUCAnet\Desktop\zari_web\obrazky\vyuka\kvinta\socioekonomicka_ sfera\obyvatelstvo\nova_guine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96953"/>
            <a:ext cx="4211960" cy="4032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59752"/>
            <a:ext cx="4427984" cy="346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12756" t="25197" r="4724" b="5039"/>
          <a:stretch>
            <a:fillRect/>
          </a:stretch>
        </p:blipFill>
        <p:spPr bwMode="auto">
          <a:xfrm>
            <a:off x="-1" y="1772817"/>
            <a:ext cx="528276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908720"/>
            <a:ext cx="909768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/>
              <a:t>Úkoly:</a:t>
            </a:r>
          </a:p>
          <a:p>
            <a:endParaRPr lang="cs-CZ" sz="2000" b="1" dirty="0" smtClean="0"/>
          </a:p>
          <a:p>
            <a:pPr marL="342900" indent="-342900">
              <a:buAutoNum type="arabicParenR"/>
            </a:pPr>
            <a:r>
              <a:rPr lang="cs-CZ" sz="4400" b="1" dirty="0" smtClean="0"/>
              <a:t> - na snímku 1-10  </a:t>
            </a:r>
            <a:r>
              <a:rPr lang="cs-CZ" sz="4400" b="1" dirty="0" smtClean="0"/>
              <a:t>se pokus vybrat</a:t>
            </a:r>
            <a:endParaRPr lang="cs-CZ" sz="4400" b="1" dirty="0" smtClean="0"/>
          </a:p>
          <a:p>
            <a:pPr marL="342900" indent="-342900"/>
            <a:r>
              <a:rPr lang="cs-CZ" sz="4400" b="1" dirty="0" smtClean="0"/>
              <a:t>lidskou rasu a </a:t>
            </a:r>
            <a:r>
              <a:rPr lang="cs-CZ" sz="4400" b="1" dirty="0" smtClean="0"/>
              <a:t>stát, ve kterém žije</a:t>
            </a:r>
            <a:endParaRPr lang="cs-CZ" sz="4400" b="1" dirty="0" smtClean="0"/>
          </a:p>
          <a:p>
            <a:pPr marL="342900" indent="-342900">
              <a:buAutoNum type="arabicParenR"/>
            </a:pPr>
            <a:r>
              <a:rPr lang="cs-CZ" sz="4400" b="1" dirty="0" smtClean="0"/>
              <a:t> - kdo je to </a:t>
            </a:r>
            <a:r>
              <a:rPr lang="cs-CZ" sz="4400" b="1" dirty="0" smtClean="0"/>
              <a:t>MULAT, MESTIC </a:t>
            </a:r>
            <a:r>
              <a:rPr lang="cs-CZ" sz="4400" b="1" dirty="0" smtClean="0"/>
              <a:t>, ZAMBO</a:t>
            </a:r>
          </a:p>
          <a:p>
            <a:pPr marL="342900" indent="-342900">
              <a:buAutoNum type="arabicParenR"/>
            </a:pPr>
            <a:r>
              <a:rPr lang="cs-CZ" sz="4400" b="1" dirty="0" smtClean="0"/>
              <a:t> - jaké je % zastoupení hlavních ras </a:t>
            </a:r>
          </a:p>
          <a:p>
            <a:pPr marL="342900" indent="-342900"/>
            <a:r>
              <a:rPr lang="cs-CZ" sz="4400" b="1" dirty="0" smtClean="0"/>
              <a:t>na Zemi</a:t>
            </a:r>
          </a:p>
          <a:p>
            <a:pPr marL="342900" indent="-342900">
              <a:buAutoNum type="arabicParenR"/>
            </a:pPr>
            <a:endParaRPr lang="cs-CZ" dirty="0" smtClean="0"/>
          </a:p>
          <a:p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59752"/>
            <a:ext cx="4427984" cy="346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12756" t="25197" r="4724" b="5039"/>
          <a:stretch>
            <a:fillRect/>
          </a:stretch>
        </p:blipFill>
        <p:spPr bwMode="auto">
          <a:xfrm>
            <a:off x="-1" y="1772816"/>
            <a:ext cx="5282761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8500"/>
            <a:ext cx="4283968" cy="570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6492" y="548680"/>
            <a:ext cx="510750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97562"/>
            <a:ext cx="4967536" cy="338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95717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0193" y="-29867"/>
            <a:ext cx="4798351" cy="35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6617" y="3501009"/>
            <a:ext cx="4921927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EDUCAnet\Desktop\zari_web\obrazky\vyuka\sexta\jizni_amerika\guatema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2567" y="648072"/>
            <a:ext cx="5097945" cy="551723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620688"/>
            <a:ext cx="433253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21303"/>
          <a:stretch>
            <a:fillRect/>
          </a:stretch>
        </p:blipFill>
        <p:spPr bwMode="auto">
          <a:xfrm>
            <a:off x="-36512" y="3168352"/>
            <a:ext cx="4752528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6300" y="0"/>
            <a:ext cx="445770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096344"/>
            <a:ext cx="4499991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8152"/>
            <a:ext cx="4716016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 l="4535" t="2759"/>
          <a:stretch>
            <a:fillRect/>
          </a:stretch>
        </p:blipFill>
        <p:spPr bwMode="auto">
          <a:xfrm>
            <a:off x="4644009" y="1340768"/>
            <a:ext cx="449999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EDUCAnet\Desktop\zari_web\obrazky\vyuka\sexta\jizni_amerika\kuba_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4131" y="1052736"/>
            <a:ext cx="5229869" cy="415914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8817" t="3327" r="29112" b="7320"/>
          <a:stretch>
            <a:fillRect/>
          </a:stretch>
        </p:blipFill>
        <p:spPr bwMode="auto">
          <a:xfrm>
            <a:off x="0" y="1052736"/>
            <a:ext cx="428396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51</Words>
  <Application>Microsoft Office PowerPoint</Application>
  <PresentationFormat>Předvádění na obrazovce (4:3)</PresentationFormat>
  <Paragraphs>16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EDUCAnet</dc:creator>
  <cp:lastModifiedBy>EDUCAnet</cp:lastModifiedBy>
  <cp:revision>8</cp:revision>
  <dcterms:created xsi:type="dcterms:W3CDTF">2011-03-28T19:20:02Z</dcterms:created>
  <dcterms:modified xsi:type="dcterms:W3CDTF">2011-03-28T20:28:51Z</dcterms:modified>
</cp:coreProperties>
</file>