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73" r:id="rId5"/>
    <p:sldId id="271" r:id="rId6"/>
    <p:sldId id="272" r:id="rId7"/>
    <p:sldId id="258" r:id="rId8"/>
    <p:sldId id="269" r:id="rId9"/>
    <p:sldId id="268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9632" y="764704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200" b="1" dirty="0" smtClean="0"/>
              <a:t> </a:t>
            </a:r>
            <a:r>
              <a:rPr lang="cs-CZ" sz="3600" b="1" dirty="0" smtClean="0"/>
              <a:t>největší jezero  JA </a:t>
            </a:r>
          </a:p>
          <a:p>
            <a:pPr>
              <a:buFontTx/>
              <a:buChar char="-"/>
            </a:pPr>
            <a:r>
              <a:rPr lang="cs-CZ" sz="3600" b="1" dirty="0" smtClean="0"/>
              <a:t> třetí nejdelší řeka JA</a:t>
            </a:r>
          </a:p>
          <a:p>
            <a:pPr>
              <a:buFontTx/>
              <a:buChar char="-"/>
            </a:pPr>
            <a:r>
              <a:rPr lang="cs-CZ" sz="3600" b="1" dirty="0" smtClean="0"/>
              <a:t> nejvyšší vodopády na světě </a:t>
            </a:r>
          </a:p>
          <a:p>
            <a:pPr>
              <a:buFontTx/>
              <a:buChar char="-"/>
            </a:pPr>
            <a:r>
              <a:rPr lang="cs-CZ" sz="3600" b="1" dirty="0" smtClean="0"/>
              <a:t> obrovští hadi,jaguáři, pásovci</a:t>
            </a:r>
          </a:p>
          <a:p>
            <a:pPr>
              <a:buFontTx/>
              <a:buChar char="-"/>
            </a:pPr>
            <a:r>
              <a:rPr lang="cs-CZ" sz="3600" b="1" dirty="0" smtClean="0"/>
              <a:t> zasněžené vrcholky And, pralesy, plošina Gran </a:t>
            </a:r>
            <a:r>
              <a:rPr lang="cs-CZ" sz="3600" b="1" dirty="0" err="1" smtClean="0"/>
              <a:t>Sabana</a:t>
            </a:r>
            <a:r>
              <a:rPr lang="cs-CZ" sz="3600" b="1" dirty="0" smtClean="0"/>
              <a:t> , stolové hory Guyanské vysočiny, Orinocká nížina </a:t>
            </a:r>
          </a:p>
          <a:p>
            <a:pPr>
              <a:buFontTx/>
              <a:buChar char="-"/>
            </a:pPr>
            <a:r>
              <a:rPr lang="cs-CZ" sz="3600" b="1" dirty="0" smtClean="0"/>
              <a:t> písčitá pobřeží s kosovými palmami</a:t>
            </a:r>
          </a:p>
          <a:p>
            <a:pPr>
              <a:buFontTx/>
              <a:buChar char="-"/>
            </a:pPr>
            <a:r>
              <a:rPr lang="cs-CZ" sz="3600" b="1" dirty="0" smtClean="0"/>
              <a:t> despotický prezident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ROPA A HUGO CHAVÉS</a:t>
            </a:r>
            <a:endParaRPr lang="cs-CZ" dirty="0"/>
          </a:p>
        </p:txBody>
      </p:sp>
      <p:pic>
        <p:nvPicPr>
          <p:cNvPr id="8194" name="Picture 2" descr="C:\Users\EDUCAnet\Desktop\ropna-plosin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5760640" cy="3888432"/>
          </a:xfrm>
          <a:prstGeom prst="rect">
            <a:avLst/>
          </a:prstGeom>
          <a:noFill/>
        </p:spPr>
      </p:pic>
      <p:pic>
        <p:nvPicPr>
          <p:cNvPr id="4098" name="Picture 2" descr="C:\Users\EDUCAnet\Desktop\hugo-chavez-in-unifor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3"/>
            <a:ext cx="3125147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CAnet\Desktop\venezuela_rel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27383"/>
            <a:ext cx="7272809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ORINOKO</a:t>
            </a:r>
          </a:p>
          <a:p>
            <a:r>
              <a:rPr lang="cs-CZ" dirty="0" smtClean="0"/>
              <a:t>MARACAIBO</a:t>
            </a:r>
          </a:p>
          <a:p>
            <a:r>
              <a:rPr lang="cs-CZ" dirty="0" smtClean="0"/>
              <a:t>BIFURKACE – rozvětvení, rozdělení, řeky do dvou koryt v oblastech plochých </a:t>
            </a:r>
            <a:r>
              <a:rPr lang="cs-CZ" dirty="0" err="1" smtClean="0"/>
              <a:t>rozvodí</a:t>
            </a:r>
            <a:r>
              <a:rPr lang="cs-CZ" dirty="0" smtClean="0"/>
              <a:t> 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err="1" smtClean="0"/>
              <a:t>Casiquiare</a:t>
            </a:r>
            <a:endParaRPr lang="cs-CZ" dirty="0" smtClean="0"/>
          </a:p>
          <a:p>
            <a:r>
              <a:rPr lang="cs-CZ" dirty="0" smtClean="0"/>
              <a:t>SALTO ANGEL / CHURÚN   -  NP </a:t>
            </a:r>
            <a:r>
              <a:rPr lang="cs-CZ" dirty="0" err="1" smtClean="0"/>
              <a:t>Canaima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69776"/>
            <a:ext cx="964907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BIFURKACE - </a:t>
            </a:r>
            <a:r>
              <a:rPr lang="cs-CZ" sz="4000" b="1" dirty="0" err="1" smtClean="0"/>
              <a:t>Casiquiare</a:t>
            </a:r>
            <a:r>
              <a:rPr lang="cs-CZ" sz="4000" b="1" dirty="0" smtClean="0"/>
              <a:t> - Amazonka/Orinoko</a:t>
            </a:r>
            <a:endParaRPr lang="cs-CZ" sz="4000" dirty="0"/>
          </a:p>
        </p:txBody>
      </p:sp>
      <p:pic>
        <p:nvPicPr>
          <p:cNvPr id="1027" name="Picture 3" descr="C:\Users\EDUCAnet\Desktop\Canal_do_Cassiqui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896544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ROVNÍKOVÉ ,TROPICKÉ</a:t>
            </a:r>
          </a:p>
          <a:p>
            <a:r>
              <a:rPr lang="cs-CZ" dirty="0" smtClean="0"/>
              <a:t>srážky v letních měsících do 1700 mm/rok</a:t>
            </a:r>
          </a:p>
          <a:p>
            <a:r>
              <a:rPr lang="cs-CZ" dirty="0" smtClean="0"/>
              <a:t>Zimní měsíce - období sucha</a:t>
            </a:r>
          </a:p>
          <a:p>
            <a:r>
              <a:rPr lang="cs-CZ" dirty="0" smtClean="0"/>
              <a:t>teploty v letních měsících 20 - 28°C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/>
              <a:t>TĚŽBA ROPY A ZEMNÍHO PLYNU, žel. rudy, bauxitu, diamantů</a:t>
            </a:r>
          </a:p>
          <a:p>
            <a:r>
              <a:rPr lang="cs-CZ" dirty="0" smtClean="0"/>
              <a:t>PRŮMYSL- petrochemický, strojírenský</a:t>
            </a:r>
          </a:p>
          <a:p>
            <a:r>
              <a:rPr lang="cs-CZ" smtClean="0"/>
              <a:t>HYDROELEKTRÁRNY</a:t>
            </a:r>
            <a:endParaRPr lang="cs-CZ" dirty="0" smtClean="0"/>
          </a:p>
          <a:p>
            <a:r>
              <a:rPr lang="cs-CZ" dirty="0" smtClean="0"/>
              <a:t>STEPI A SAVANY (LLANOS) - zemědělské využití</a:t>
            </a:r>
          </a:p>
          <a:p>
            <a:r>
              <a:rPr lang="cs-CZ" dirty="0" smtClean="0"/>
              <a:t>cukrová třtina, kukuřice, rýže, banány, </a:t>
            </a:r>
            <a:r>
              <a:rPr lang="cs-CZ" dirty="0" err="1" smtClean="0"/>
              <a:t>sorgo</a:t>
            </a:r>
            <a:r>
              <a:rPr lang="cs-CZ" dirty="0" smtClean="0"/>
              <a:t>, maniok, káva, trop. dřevo,</a:t>
            </a:r>
          </a:p>
          <a:p>
            <a:r>
              <a:rPr lang="cs-CZ" dirty="0" smtClean="0"/>
              <a:t>rybolov, chov prasat, skotu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CAnet\Desktop\los-roques-venezu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4104456" cy="3168352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POBŘEŽNÍ OBLAST</a:t>
            </a:r>
            <a:endParaRPr lang="cs-CZ" dirty="0"/>
          </a:p>
        </p:txBody>
      </p:sp>
      <p:pic>
        <p:nvPicPr>
          <p:cNvPr id="1028" name="Picture 4" descr="C:\Users\EDUCAnet\Desktop\bahia-cata--venezue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9" y="2492896"/>
            <a:ext cx="480717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STOLOVÉ HORY – ANGELŮV VODOPÁD</a:t>
            </a:r>
            <a:endParaRPr lang="cs-CZ" dirty="0"/>
          </a:p>
        </p:txBody>
      </p:sp>
      <p:pic>
        <p:nvPicPr>
          <p:cNvPr id="2" name="Picture 2" descr="C:\Users\EDUCAnet\Desktop\Venezuela-Angel-F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060847"/>
            <a:ext cx="5148064" cy="3953713"/>
          </a:xfrm>
          <a:prstGeom prst="rect">
            <a:avLst/>
          </a:prstGeom>
          <a:noFill/>
        </p:spPr>
      </p:pic>
      <p:pic>
        <p:nvPicPr>
          <p:cNvPr id="2051" name="Picture 3" descr="C:\Users\EDUCAnet\Desktop\angel-falls-venez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08" y="1412776"/>
            <a:ext cx="3563888" cy="534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PRALESNÍ OBLASTI</a:t>
            </a:r>
            <a:endParaRPr lang="cs-CZ" dirty="0"/>
          </a:p>
        </p:txBody>
      </p:sp>
      <p:pic>
        <p:nvPicPr>
          <p:cNvPr id="3074" name="Picture 2" descr="C:\Users\EDUCAnet\Desktop\TOM18b67a_venezuela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60848"/>
            <a:ext cx="4468349" cy="3351262"/>
          </a:xfrm>
          <a:prstGeom prst="rect">
            <a:avLst/>
          </a:prstGeom>
          <a:noFill/>
        </p:spPr>
      </p:pic>
      <p:pic>
        <p:nvPicPr>
          <p:cNvPr id="4" name="Picture 3" descr="C:\Users\EDUCAnet\Desktop\PET145712_VENEZ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167</Words>
  <Application>Microsoft Office PowerPoint</Application>
  <PresentationFormat>Předvádění na obrazovce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VODSTVO</vt:lpstr>
      <vt:lpstr>BIFURKACE - Casiquiare - Amazonka/Orinoko</vt:lpstr>
      <vt:lpstr>PODNEBÍ</vt:lpstr>
      <vt:lpstr>HOSPODÁŘSTVÍ</vt:lpstr>
      <vt:lpstr>POBŘEŽNÍ OBLAST</vt:lpstr>
      <vt:lpstr>STOLOVÉ HORY – ANGELŮV VODOPÁD</vt:lpstr>
      <vt:lpstr>PRALESNÍ OBLASTI</vt:lpstr>
      <vt:lpstr>ROPA A HUGO CHAVÉS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EDUCAnet</dc:creator>
  <cp:lastModifiedBy>EDUCAnet</cp:lastModifiedBy>
  <cp:revision>12</cp:revision>
  <dcterms:created xsi:type="dcterms:W3CDTF">2010-12-02T07:56:05Z</dcterms:created>
  <dcterms:modified xsi:type="dcterms:W3CDTF">2010-12-02T09:07:23Z</dcterms:modified>
</cp:coreProperties>
</file>