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>
        <p:scale>
          <a:sx n="66" d="100"/>
          <a:sy n="66" d="100"/>
        </p:scale>
        <p:origin x="-145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61919-7247-45D0-AC15-CB7838444F30}" type="datetimeFigureOut">
              <a:rPr lang="cs-CZ" smtClean="0"/>
              <a:pPr/>
              <a:t>11.11.2012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B5990-8D2B-40DB-A4FA-16F4FFCAAC4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B5990-8D2B-40DB-A4FA-16F4FFCAAC4B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B5990-8D2B-40DB-A4FA-16F4FFCAAC4B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87A8908-D67D-4F43-ACA4-D004E9B7DE1C}" type="datetimeFigureOut">
              <a:rPr lang="cs-CZ" smtClean="0"/>
              <a:pPr/>
              <a:t>11.11.2012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B432B43-6851-4394-9DFC-4DDBC7DD9C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8908-D67D-4F43-ACA4-D004E9B7DE1C}" type="datetimeFigureOut">
              <a:rPr lang="cs-CZ" smtClean="0"/>
              <a:pPr/>
              <a:t>11.11.2012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B43-6851-4394-9DFC-4DDBC7DD9C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8908-D67D-4F43-ACA4-D004E9B7DE1C}" type="datetimeFigureOut">
              <a:rPr lang="cs-CZ" smtClean="0"/>
              <a:pPr/>
              <a:t>11.11.2012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B43-6851-4394-9DFC-4DDBC7DD9C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7A8908-D67D-4F43-ACA4-D004E9B7DE1C}" type="datetimeFigureOut">
              <a:rPr lang="cs-CZ" smtClean="0"/>
              <a:pPr/>
              <a:t>11.11.2012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432B43-6851-4394-9DFC-4DDBC7DD9C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87A8908-D67D-4F43-ACA4-D004E9B7DE1C}" type="datetimeFigureOut">
              <a:rPr lang="cs-CZ" smtClean="0"/>
              <a:pPr/>
              <a:t>11.11.2012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B432B43-6851-4394-9DFC-4DDBC7DD9C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8908-D67D-4F43-ACA4-D004E9B7DE1C}" type="datetimeFigureOut">
              <a:rPr lang="cs-CZ" smtClean="0"/>
              <a:pPr/>
              <a:t>11.11.2012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B43-6851-4394-9DFC-4DDBC7DD9C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8908-D67D-4F43-ACA4-D004E9B7DE1C}" type="datetimeFigureOut">
              <a:rPr lang="cs-CZ" smtClean="0"/>
              <a:pPr/>
              <a:t>11.11.2012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B43-6851-4394-9DFC-4DDBC7DD9C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7A8908-D67D-4F43-ACA4-D004E9B7DE1C}" type="datetimeFigureOut">
              <a:rPr lang="cs-CZ" smtClean="0"/>
              <a:pPr/>
              <a:t>11.11.2012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432B43-6851-4394-9DFC-4DDBC7DD9C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8908-D67D-4F43-ACA4-D004E9B7DE1C}" type="datetimeFigureOut">
              <a:rPr lang="cs-CZ" smtClean="0"/>
              <a:pPr/>
              <a:t>11.11.2012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32B43-6851-4394-9DFC-4DDBC7DD9C4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87A8908-D67D-4F43-ACA4-D004E9B7DE1C}" type="datetimeFigureOut">
              <a:rPr lang="cs-CZ" smtClean="0"/>
              <a:pPr/>
              <a:t>11.11.2012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B432B43-6851-4394-9DFC-4DDBC7DD9C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87A8908-D67D-4F43-ACA4-D004E9B7DE1C}" type="datetimeFigureOut">
              <a:rPr lang="cs-CZ" smtClean="0"/>
              <a:pPr/>
              <a:t>11.11.2012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B432B43-6851-4394-9DFC-4DDBC7DD9C4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7A8908-D67D-4F43-ACA4-D004E9B7DE1C}" type="datetimeFigureOut">
              <a:rPr lang="cs-CZ" smtClean="0"/>
              <a:pPr/>
              <a:t>11.11.2012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B432B43-6851-4394-9DFC-4DDBC7DD9C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 smtClean="0"/>
              <a:t>Střední Amerika  ostrovní Státy</a:t>
            </a:r>
            <a:endParaRPr lang="cs-CZ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Pěstování ovoce, těžba dřeva, bauxitu, cementárny. Zvláštností je kult </a:t>
            </a:r>
            <a:r>
              <a:rPr lang="cs-CZ" dirty="0" err="1"/>
              <a:t>voo</a:t>
            </a:r>
            <a:r>
              <a:rPr lang="cs-CZ" dirty="0"/>
              <a:t>-</a:t>
            </a:r>
            <a:r>
              <a:rPr lang="cs-CZ" dirty="0" err="1"/>
              <a:t>doo</a:t>
            </a:r>
            <a:r>
              <a:rPr lang="cs-CZ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haiti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3486150"/>
          </a:xfrm>
          <a:prstGeom prst="rect">
            <a:avLst/>
          </a:prstGeom>
          <a:noFill/>
        </p:spPr>
      </p:pic>
      <p:pic>
        <p:nvPicPr>
          <p:cNvPr id="14339" name="Picture 3" descr="F:\Hai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283968" cy="3356992"/>
          </a:xfrm>
          <a:prstGeom prst="rect">
            <a:avLst/>
          </a:prstGeom>
          <a:noFill/>
        </p:spPr>
      </p:pic>
      <p:pic>
        <p:nvPicPr>
          <p:cNvPr id="14340" name="Picture 4" descr="F:\haiti-226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425956"/>
            <a:ext cx="4932040" cy="3432043"/>
          </a:xfrm>
          <a:prstGeom prst="rect">
            <a:avLst/>
          </a:prstGeom>
          <a:noFill/>
        </p:spPr>
      </p:pic>
      <p:pic>
        <p:nvPicPr>
          <p:cNvPr id="14341" name="Picture 5" descr="F:\Haiti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0"/>
            <a:ext cx="493204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Jamajka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Rozloha: 10 991</a:t>
            </a:r>
          </a:p>
          <a:p>
            <a:r>
              <a:rPr lang="cs-CZ" dirty="0" smtClean="0"/>
              <a:t>Obyvatelstvo: 2 731 832</a:t>
            </a:r>
          </a:p>
          <a:p>
            <a:r>
              <a:rPr lang="cs-CZ" dirty="0"/>
              <a:t> </a:t>
            </a:r>
            <a:r>
              <a:rPr lang="cs-CZ" dirty="0" smtClean="0"/>
              <a:t>Zřízení: konstituční monarchie</a:t>
            </a:r>
          </a:p>
          <a:p>
            <a:r>
              <a:rPr lang="cs-CZ" dirty="0" smtClean="0"/>
              <a:t>Hlava státu: Alžběta II. (zastoupena)</a:t>
            </a:r>
          </a:p>
          <a:p>
            <a:r>
              <a:rPr lang="cs-CZ" dirty="0" smtClean="0"/>
              <a:t>Vznik: 6. srpen 1962</a:t>
            </a:r>
          </a:p>
          <a:p>
            <a:r>
              <a:rPr lang="cs-CZ" dirty="0" smtClean="0"/>
              <a:t>Hlavní město: Kingston</a:t>
            </a:r>
          </a:p>
          <a:p>
            <a:r>
              <a:rPr lang="cs-CZ" dirty="0" smtClean="0"/>
              <a:t>Měna: jamajský dolar</a:t>
            </a:r>
          </a:p>
        </p:txBody>
      </p:sp>
      <p:pic>
        <p:nvPicPr>
          <p:cNvPr id="4" name="Obrázek 3" descr="290px-LocationJamaic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6320" y="0"/>
            <a:ext cx="3977680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Pěstování banánů,</a:t>
            </a:r>
          </a:p>
          <a:p>
            <a:r>
              <a:rPr lang="cs-CZ" dirty="0" smtClean="0"/>
              <a:t> Produkce kávy</a:t>
            </a:r>
            <a:r>
              <a:rPr lang="cs-CZ" dirty="0"/>
              <a:t>, cukrové třtiny. </a:t>
            </a:r>
            <a:endParaRPr lang="cs-CZ" dirty="0" smtClean="0"/>
          </a:p>
          <a:p>
            <a:r>
              <a:rPr lang="cs-CZ" dirty="0" smtClean="0"/>
              <a:t>Rybolov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Těžba </a:t>
            </a:r>
            <a:r>
              <a:rPr lang="cs-CZ" dirty="0"/>
              <a:t>bauxitu. </a:t>
            </a:r>
            <a:endParaRPr lang="cs-CZ" dirty="0" smtClean="0"/>
          </a:p>
          <a:p>
            <a:r>
              <a:rPr lang="cs-CZ" dirty="0" smtClean="0"/>
              <a:t>Místní </a:t>
            </a:r>
            <a:r>
              <a:rPr lang="cs-CZ" dirty="0"/>
              <a:t>hudba – reggae (Bob </a:t>
            </a:r>
            <a:r>
              <a:rPr lang="cs-CZ" dirty="0" err="1"/>
              <a:t>Marley</a:t>
            </a:r>
            <a:r>
              <a:rPr lang="cs-CZ" dirty="0"/>
              <a:t>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jamaj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3581400"/>
          </a:xfrm>
          <a:prstGeom prst="rect">
            <a:avLst/>
          </a:prstGeom>
          <a:noFill/>
        </p:spPr>
      </p:pic>
      <p:pic>
        <p:nvPicPr>
          <p:cNvPr id="15363" name="Picture 3" descr="F:\jamajka-runaway-bay-174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9144000" cy="3284984"/>
          </a:xfrm>
          <a:prstGeom prst="rect">
            <a:avLst/>
          </a:prstGeom>
          <a:noFill/>
        </p:spPr>
      </p:pic>
      <p:pic>
        <p:nvPicPr>
          <p:cNvPr id="15364" name="Picture 4" descr="F:\Jamajka-zato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3" y="0"/>
            <a:ext cx="4713838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Dominikánská republika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Rozloha: 48 730 km2</a:t>
            </a:r>
          </a:p>
          <a:p>
            <a:r>
              <a:rPr lang="cs-CZ" dirty="0" smtClean="0"/>
              <a:t>Obyvatelstvo: 9 378 819</a:t>
            </a:r>
          </a:p>
          <a:p>
            <a:r>
              <a:rPr lang="cs-CZ" dirty="0"/>
              <a:t> </a:t>
            </a:r>
            <a:r>
              <a:rPr lang="cs-CZ" dirty="0" smtClean="0"/>
              <a:t>Zřízení: prezidentská republika</a:t>
            </a:r>
          </a:p>
          <a:p>
            <a:r>
              <a:rPr lang="cs-CZ" dirty="0" smtClean="0"/>
              <a:t>Hlava státu: </a:t>
            </a:r>
            <a:r>
              <a:rPr lang="cs-CZ" dirty="0" err="1" smtClean="0"/>
              <a:t>Leonel</a:t>
            </a:r>
            <a:r>
              <a:rPr lang="cs-CZ" dirty="0" smtClean="0"/>
              <a:t> Antonio </a:t>
            </a:r>
            <a:r>
              <a:rPr lang="cs-CZ" dirty="0" err="1" smtClean="0"/>
              <a:t>Fernández</a:t>
            </a:r>
            <a:r>
              <a:rPr lang="cs-CZ" dirty="0" smtClean="0"/>
              <a:t> </a:t>
            </a:r>
            <a:r>
              <a:rPr lang="cs-CZ" dirty="0" err="1" smtClean="0"/>
              <a:t>Reyna</a:t>
            </a:r>
            <a:endParaRPr lang="cs-CZ" dirty="0" smtClean="0"/>
          </a:p>
          <a:p>
            <a:r>
              <a:rPr lang="cs-CZ" dirty="0" smtClean="0"/>
              <a:t>Vznik: 27. února 1844</a:t>
            </a:r>
          </a:p>
          <a:p>
            <a:r>
              <a:rPr lang="cs-CZ" dirty="0" smtClean="0"/>
              <a:t>Hlavní město: </a:t>
            </a:r>
            <a:r>
              <a:rPr lang="cs-CZ" dirty="0" err="1" smtClean="0"/>
              <a:t>Santo</a:t>
            </a:r>
            <a:r>
              <a:rPr lang="cs-CZ" dirty="0" smtClean="0"/>
              <a:t> </a:t>
            </a:r>
            <a:r>
              <a:rPr lang="cs-CZ" dirty="0" err="1" smtClean="0"/>
              <a:t>Domingo</a:t>
            </a:r>
            <a:endParaRPr lang="cs-CZ" dirty="0" smtClean="0"/>
          </a:p>
          <a:p>
            <a:r>
              <a:rPr lang="cs-CZ" dirty="0" smtClean="0"/>
              <a:t>Měna: dominikánské peso</a:t>
            </a:r>
          </a:p>
        </p:txBody>
      </p:sp>
      <p:pic>
        <p:nvPicPr>
          <p:cNvPr id="4" name="Obrázek 3" descr="290px-LocationDominicanRepublic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0"/>
            <a:ext cx="2987824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Země má </a:t>
            </a:r>
            <a:r>
              <a:rPr lang="cs-CZ" dirty="0"/>
              <a:t>vyspělé zemědělství (skot, ovoce, káva, kakao, </a:t>
            </a:r>
            <a:r>
              <a:rPr lang="cs-CZ" dirty="0" smtClean="0"/>
              <a:t>tabák).</a:t>
            </a:r>
          </a:p>
          <a:p>
            <a:r>
              <a:rPr lang="cs-CZ" dirty="0" smtClean="0"/>
              <a:t>Průmysl </a:t>
            </a:r>
            <a:r>
              <a:rPr lang="cs-CZ" dirty="0"/>
              <a:t>(těžební, </a:t>
            </a:r>
            <a:r>
              <a:rPr lang="cs-CZ" dirty="0" smtClean="0"/>
              <a:t>potravinářský,stavební </a:t>
            </a:r>
            <a:r>
              <a:rPr lang="cs-CZ" dirty="0"/>
              <a:t>hmoty).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dominikanska_republik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798601" cy="3501008"/>
          </a:xfrm>
          <a:prstGeom prst="rect">
            <a:avLst/>
          </a:prstGeom>
          <a:noFill/>
        </p:spPr>
      </p:pic>
      <p:pic>
        <p:nvPicPr>
          <p:cNvPr id="16387" name="Picture 3" descr="F:\dominikanska-republika-la-romana-197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860032" cy="3356992"/>
          </a:xfrm>
          <a:prstGeom prst="rect">
            <a:avLst/>
          </a:prstGeom>
          <a:noFill/>
        </p:spPr>
      </p:pic>
      <p:pic>
        <p:nvPicPr>
          <p:cNvPr id="16388" name="Picture 4" descr="F:\dominikanska-republika-foto-4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Portoriko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Rozloha: 8 959</a:t>
            </a:r>
          </a:p>
          <a:p>
            <a:r>
              <a:rPr lang="cs-CZ" dirty="0" smtClean="0"/>
              <a:t>Obyvatelstvo: 3 912 000</a:t>
            </a:r>
          </a:p>
          <a:p>
            <a:r>
              <a:rPr lang="cs-CZ" dirty="0" smtClean="0"/>
              <a:t>Zřízení:   Spojené státy americké</a:t>
            </a:r>
          </a:p>
          <a:p>
            <a:r>
              <a:rPr lang="cs-CZ" dirty="0" smtClean="0"/>
              <a:t>Hlavní město: San Juan</a:t>
            </a:r>
          </a:p>
          <a:p>
            <a:r>
              <a:rPr lang="cs-CZ" dirty="0" smtClean="0"/>
              <a:t>Měna: americký dolar</a:t>
            </a:r>
            <a:endParaRPr lang="cs-CZ" dirty="0"/>
          </a:p>
        </p:txBody>
      </p:sp>
      <p:pic>
        <p:nvPicPr>
          <p:cNvPr id="4" name="Obrázek 3" descr="290px-LocationPuertoRico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0256" y="0"/>
            <a:ext cx="4553744" cy="22768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Zemědělské produkty  jsou cukrová třtina, banány a káva.</a:t>
            </a:r>
          </a:p>
          <a:p>
            <a:r>
              <a:rPr lang="cs-CZ" dirty="0"/>
              <a:t> </a:t>
            </a:r>
            <a:r>
              <a:rPr lang="cs-CZ" dirty="0" smtClean="0"/>
              <a:t>Výroba kovových a chemických produktů.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STŘEDNÍ AMERIKA</a:t>
            </a:r>
            <a:endParaRPr lang="cs-CZ" dirty="0"/>
          </a:p>
        </p:txBody>
      </p:sp>
      <p:pic>
        <p:nvPicPr>
          <p:cNvPr id="1026" name="Picture 2" descr="F:\stredni_amerika-_mapa_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072" y="1556791"/>
            <a:ext cx="9078432" cy="51521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puerto-rico-pr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3429000"/>
          </a:xfrm>
          <a:prstGeom prst="rect">
            <a:avLst/>
          </a:prstGeom>
          <a:noFill/>
        </p:spPr>
      </p:pic>
      <p:pic>
        <p:nvPicPr>
          <p:cNvPr id="17411" name="Picture 3" descr="F:\portoriko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4880"/>
            <a:ext cx="4860032" cy="3453120"/>
          </a:xfrm>
          <a:prstGeom prst="rect">
            <a:avLst/>
          </a:prstGeom>
          <a:noFill/>
        </p:spPr>
      </p:pic>
      <p:pic>
        <p:nvPicPr>
          <p:cNvPr id="17412" name="Picture 4" descr="F:\El-Morro-Puerto-Rico-Ar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0"/>
            <a:ext cx="4355976" cy="3429000"/>
          </a:xfrm>
          <a:prstGeom prst="rect">
            <a:avLst/>
          </a:prstGeom>
          <a:noFill/>
        </p:spPr>
      </p:pic>
      <p:pic>
        <p:nvPicPr>
          <p:cNvPr id="17413" name="Picture 5" descr="F:\puerto-ric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4355976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0824" y="-27384"/>
            <a:ext cx="7467600" cy="666328"/>
          </a:xfrm>
        </p:spPr>
        <p:txBody>
          <a:bodyPr/>
          <a:lstStyle/>
          <a:p>
            <a:pPr algn="ctr"/>
            <a:r>
              <a:rPr lang="cs-CZ" dirty="0" smtClean="0"/>
              <a:t>OSTROVNÍ STÁTY</a:t>
            </a:r>
            <a:endParaRPr lang="cs-CZ" dirty="0"/>
          </a:p>
        </p:txBody>
      </p:sp>
      <p:pic>
        <p:nvPicPr>
          <p:cNvPr id="1026" name="Picture 2" descr="C:\Users\EDUCAnet\Desktop\CIA_map_Central_America_&amp;_Caribbean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84" y="753303"/>
            <a:ext cx="9148784" cy="6132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panama_canal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5500109" cy="4005064"/>
          </a:xfrm>
          <a:prstGeom prst="rect">
            <a:avLst/>
          </a:prstGeom>
          <a:noFill/>
        </p:spPr>
      </p:pic>
      <p:pic>
        <p:nvPicPr>
          <p:cNvPr id="12291" name="Picture 3" descr="F:\PanamaSeasca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93715"/>
            <a:ext cx="5508104" cy="3564285"/>
          </a:xfrm>
          <a:prstGeom prst="rect">
            <a:avLst/>
          </a:prstGeom>
          <a:noFill/>
        </p:spPr>
      </p:pic>
      <p:pic>
        <p:nvPicPr>
          <p:cNvPr id="12292" name="Picture 4" descr="F:\DM PC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37079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Souostrovní státy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 Velké Antily tvoří: </a:t>
            </a:r>
          </a:p>
          <a:p>
            <a:pPr>
              <a:buNone/>
            </a:pPr>
            <a:r>
              <a:rPr lang="cs-CZ" dirty="0" smtClean="0"/>
              <a:t>Kuba, </a:t>
            </a:r>
            <a:r>
              <a:rPr lang="cs-CZ" dirty="0" smtClean="0"/>
              <a:t>Haiti, Jamajka</a:t>
            </a:r>
            <a:r>
              <a:rPr lang="cs-CZ" dirty="0" smtClean="0"/>
              <a:t>, </a:t>
            </a:r>
            <a:r>
              <a:rPr lang="cs-CZ" dirty="0" smtClean="0"/>
              <a:t>Dominikánská </a:t>
            </a:r>
            <a:r>
              <a:rPr lang="cs-CZ" dirty="0" smtClean="0"/>
              <a:t>republika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Kuba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Rozloha: 109 886 km2</a:t>
            </a:r>
          </a:p>
          <a:p>
            <a:r>
              <a:rPr lang="cs-CZ" dirty="0" smtClean="0"/>
              <a:t>Obyvatelstvo: 11 236 790</a:t>
            </a:r>
          </a:p>
          <a:p>
            <a:r>
              <a:rPr lang="cs-CZ" dirty="0" smtClean="0"/>
              <a:t>Zřízení: socialistická republika</a:t>
            </a:r>
          </a:p>
          <a:p>
            <a:r>
              <a:rPr lang="cs-CZ" dirty="0" smtClean="0"/>
              <a:t>Hlava státu: </a:t>
            </a:r>
            <a:r>
              <a:rPr lang="cs-CZ" dirty="0" err="1" smtClean="0"/>
              <a:t>Raúl</a:t>
            </a:r>
            <a:r>
              <a:rPr lang="cs-CZ" dirty="0" smtClean="0"/>
              <a:t> </a:t>
            </a:r>
            <a:r>
              <a:rPr lang="cs-CZ" dirty="0" err="1" smtClean="0"/>
              <a:t>Castro</a:t>
            </a:r>
            <a:r>
              <a:rPr lang="cs-CZ" dirty="0" smtClean="0"/>
              <a:t> </a:t>
            </a:r>
            <a:r>
              <a:rPr lang="cs-CZ" dirty="0" err="1" smtClean="0"/>
              <a:t>Ruz</a:t>
            </a:r>
            <a:endParaRPr lang="cs-CZ" dirty="0" smtClean="0"/>
          </a:p>
          <a:p>
            <a:r>
              <a:rPr lang="cs-CZ" dirty="0" smtClean="0"/>
              <a:t>Vznik: 20. května 1902</a:t>
            </a:r>
          </a:p>
          <a:p>
            <a:r>
              <a:rPr lang="cs-CZ" dirty="0" smtClean="0"/>
              <a:t>Hlavní město: Havana</a:t>
            </a:r>
          </a:p>
          <a:p>
            <a:r>
              <a:rPr lang="cs-CZ" dirty="0" smtClean="0"/>
              <a:t>Měna:  kubánské peso</a:t>
            </a:r>
          </a:p>
        </p:txBody>
      </p:sp>
      <p:pic>
        <p:nvPicPr>
          <p:cNvPr id="4" name="Obrázek 3" descr="290px-LocationCuba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8288" y="0"/>
            <a:ext cx="4265712" cy="21328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Pěstuje se </a:t>
            </a:r>
            <a:r>
              <a:rPr lang="cs-CZ" dirty="0"/>
              <a:t>cukrová třtina (výroba rumu) a tabák (doutníky). </a:t>
            </a:r>
            <a:endParaRPr lang="cs-CZ" dirty="0" smtClean="0"/>
          </a:p>
          <a:p>
            <a:r>
              <a:rPr lang="cs-CZ" dirty="0" smtClean="0"/>
              <a:t>Krásné </a:t>
            </a:r>
            <a:r>
              <a:rPr lang="cs-CZ" dirty="0"/>
              <a:t>pláže lákají mnoho turistů.</a:t>
            </a:r>
          </a:p>
          <a:p>
            <a:r>
              <a:rPr lang="cs-CZ" dirty="0"/>
              <a:t>Rozvinutý průmysl textilní, chemický, strojírenský a výroba stavebních hmot.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:\Kuba 1 0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1" cy="3356992"/>
          </a:xfrm>
          <a:prstGeom prst="rect">
            <a:avLst/>
          </a:prstGeom>
          <a:noFill/>
        </p:spPr>
      </p:pic>
      <p:pic>
        <p:nvPicPr>
          <p:cNvPr id="13316" name="Picture 4" descr="F:\f_kuba-naladovky-10-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3304" y="0"/>
            <a:ext cx="3940696" cy="6857999"/>
          </a:xfrm>
          <a:prstGeom prst="rect">
            <a:avLst/>
          </a:prstGeom>
          <a:noFill/>
        </p:spPr>
      </p:pic>
      <p:pic>
        <p:nvPicPr>
          <p:cNvPr id="13317" name="Picture 5" descr="F:\187328-original1-ogy8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33700"/>
            <a:ext cx="5238750" cy="3924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Haiti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Rozloha: 27 750km 2</a:t>
            </a:r>
          </a:p>
          <a:p>
            <a:r>
              <a:rPr lang="cs-CZ" dirty="0" smtClean="0"/>
              <a:t>Obyvatelstvo: 8 308 504</a:t>
            </a:r>
          </a:p>
          <a:p>
            <a:r>
              <a:rPr lang="cs-CZ" dirty="0" smtClean="0"/>
              <a:t>Zřízení: polo prezidentská republika</a:t>
            </a:r>
          </a:p>
          <a:p>
            <a:r>
              <a:rPr lang="cs-CZ" dirty="0" smtClean="0"/>
              <a:t>Hlava státu: </a:t>
            </a:r>
            <a:r>
              <a:rPr lang="cs-CZ" dirty="0" err="1" smtClean="0"/>
              <a:t>Michel</a:t>
            </a:r>
            <a:r>
              <a:rPr lang="cs-CZ" dirty="0" smtClean="0"/>
              <a:t> </a:t>
            </a:r>
            <a:r>
              <a:rPr lang="cs-CZ" dirty="0" err="1" smtClean="0"/>
              <a:t>Martelly</a:t>
            </a:r>
            <a:endParaRPr lang="cs-CZ" dirty="0" smtClean="0"/>
          </a:p>
          <a:p>
            <a:r>
              <a:rPr lang="cs-CZ" dirty="0" smtClean="0"/>
              <a:t>Vznik: 1. leden 1804</a:t>
            </a:r>
          </a:p>
          <a:p>
            <a:r>
              <a:rPr lang="cs-CZ" dirty="0" smtClean="0"/>
              <a:t>Hlavní město: Port – au- Prince</a:t>
            </a:r>
          </a:p>
          <a:p>
            <a:r>
              <a:rPr lang="cs-CZ" dirty="0" smtClean="0"/>
              <a:t>Měna: haitský </a:t>
            </a:r>
            <a:r>
              <a:rPr lang="cs-CZ" dirty="0" err="1" smtClean="0"/>
              <a:t>gourde</a:t>
            </a:r>
            <a:endParaRPr lang="cs-CZ" dirty="0"/>
          </a:p>
        </p:txBody>
      </p:sp>
      <p:pic>
        <p:nvPicPr>
          <p:cNvPr id="4" name="Obrázek 3" descr="290px-LocationHaiti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8288" y="0"/>
            <a:ext cx="4265712" cy="213285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880</TotalTime>
  <Words>314</Words>
  <Application>Microsoft Office PowerPoint</Application>
  <PresentationFormat>Předvádění na obrazovce (4:3)</PresentationFormat>
  <Paragraphs>64</Paragraphs>
  <Slides>20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Arkýř</vt:lpstr>
      <vt:lpstr>Střední Amerika  ostrovní Státy</vt:lpstr>
      <vt:lpstr>STŘEDNÍ AMERIKA</vt:lpstr>
      <vt:lpstr>OSTROVNÍ STÁTY</vt:lpstr>
      <vt:lpstr>Snímek 4</vt:lpstr>
      <vt:lpstr>Souostrovní státy</vt:lpstr>
      <vt:lpstr>Kuba</vt:lpstr>
      <vt:lpstr>Hospodářství</vt:lpstr>
      <vt:lpstr>Snímek 8</vt:lpstr>
      <vt:lpstr>Haiti</vt:lpstr>
      <vt:lpstr>Hospodářství</vt:lpstr>
      <vt:lpstr>Snímek 11</vt:lpstr>
      <vt:lpstr>Jamajka</vt:lpstr>
      <vt:lpstr>Hospodářství</vt:lpstr>
      <vt:lpstr>Snímek 14</vt:lpstr>
      <vt:lpstr>Dominikánská republika</vt:lpstr>
      <vt:lpstr>Hospodářství</vt:lpstr>
      <vt:lpstr>Snímek 17</vt:lpstr>
      <vt:lpstr>Portoriko</vt:lpstr>
      <vt:lpstr>Hospodářství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Střední Amerika a souostroví Antily</dc:title>
  <dc:creator>Nikol</dc:creator>
  <cp:lastModifiedBy>EDUCAnet</cp:lastModifiedBy>
  <cp:revision>62</cp:revision>
  <dcterms:created xsi:type="dcterms:W3CDTF">2012-06-17T05:45:02Z</dcterms:created>
  <dcterms:modified xsi:type="dcterms:W3CDTF">2012-11-11T16:15:16Z</dcterms:modified>
</cp:coreProperties>
</file>